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1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黑体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方正书宋_GBK" panose="03000509000000000000" pitchFamily="65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NEU-HZ" panose="02010600010101010101" pitchFamily="2" charset="-122"/>
      <p:regular r:id="rId24"/>
      <p:italic r:id="rId25"/>
    </p:embeddedFont>
    <p:embeddedFont>
      <p:font typeface="方正小标宋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文园地五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951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一、根据要求选择。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下列不良的学习习惯是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边读书边思考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用批注或笔记把心得写下来。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天天读课外书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不管是什么课外书都读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以增长见识。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完成习作后认真读几遍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有问题的话用修改符号修改。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遇到不懂的问题就查资料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琢磨解决问题的办法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18186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95144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文章中运用引用的好处有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可以有力地论证文章的观点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使论据更充实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更有说服力。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使说明的事情更加具体化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以便于读者理解。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使表达的语言简洁凝练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增添感染力。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丰富文章内容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引起读者的兴趣。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189568" y="1036508"/>
            <a:ext cx="1417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849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8"/>
            <a:ext cx="1144212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二、请先写出句子中加点字的意思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再推测词语的意思。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虽与之俱学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声泪俱下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兔走触株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折颈而死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走马观花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      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5114" y="22240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01149" y="3121223"/>
            <a:ext cx="6054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边诉说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边哭泣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形容极其悲伤。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60617" y="433564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跑。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08095" y="5242282"/>
            <a:ext cx="86889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骑在奔跑的马上看花。比喻粗略地观察事物。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91190" y="242883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8271" y="45122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40695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取之于蓝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《荀子》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通则久。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《周易》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苟日新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《礼记》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赵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孟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代著名的书法家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他的楷书运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笔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点画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具有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的笔意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是其楷书代表作之一。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pic>
        <p:nvPicPr>
          <p:cNvPr id="8" name="image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4253721"/>
            <a:ext cx="411601" cy="4116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71340" y="168215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青于蓝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9313" y="253462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穷则变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1008" y="250786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变则通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32321" y="327711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日日新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17698" y="328728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又日新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76426" y="40196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74772" y="48283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自然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67267" y="486327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圆润多姿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81121" y="482835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行书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3296" y="561036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《三门记》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243</Words>
  <Application>Microsoft Office PowerPoint</Application>
  <PresentationFormat>宽屏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方正黑体_GBK</vt:lpstr>
      <vt:lpstr>Calibri</vt:lpstr>
      <vt:lpstr>方正大标宋_GBK</vt:lpstr>
      <vt:lpstr>NEU-BZ</vt:lpstr>
      <vt:lpstr>方正书宋_GBK</vt:lpstr>
      <vt:lpstr>Arial</vt:lpstr>
      <vt:lpstr>Times New Roman</vt:lpstr>
      <vt:lpstr>方正隶变_GBK</vt:lpstr>
      <vt:lpstr>华文宋体</vt:lpstr>
      <vt:lpstr>方正仿宋_GBK</vt:lpstr>
      <vt:lpstr>方正大标宋简体</vt:lpstr>
      <vt:lpstr>微软雅黑</vt:lpstr>
      <vt:lpstr>NEU-HZ</vt:lpstr>
      <vt:lpstr>方正小标宋_GBK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2026-03-18T02:16:40Z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